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27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18472-5DA4-4226-BDA1-B3133B849B73}" type="datetimeFigureOut">
              <a:rPr lang="en-US" smtClean="0"/>
              <a:t>3/19/2015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0E329-1778-4DF9-933D-E0A338F3AB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174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18472-5DA4-4226-BDA1-B3133B849B73}" type="datetimeFigureOut">
              <a:rPr lang="en-US" smtClean="0"/>
              <a:t>3/19/2015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0E329-1778-4DF9-933D-E0A338F3AB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4341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18472-5DA4-4226-BDA1-B3133B849B73}" type="datetimeFigureOut">
              <a:rPr lang="en-US" smtClean="0"/>
              <a:t>3/19/2015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0E329-1778-4DF9-933D-E0A338F3AB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625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18472-5DA4-4226-BDA1-B3133B849B73}" type="datetimeFigureOut">
              <a:rPr lang="en-US" smtClean="0"/>
              <a:t>3/19/2015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0E329-1778-4DF9-933D-E0A338F3AB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0436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18472-5DA4-4226-BDA1-B3133B849B73}" type="datetimeFigureOut">
              <a:rPr lang="en-US" smtClean="0"/>
              <a:t>3/19/2015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0E329-1778-4DF9-933D-E0A338F3AB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784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18472-5DA4-4226-BDA1-B3133B849B73}" type="datetimeFigureOut">
              <a:rPr lang="en-US" smtClean="0"/>
              <a:t>3/19/2015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0E329-1778-4DF9-933D-E0A338F3AB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4754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18472-5DA4-4226-BDA1-B3133B849B73}" type="datetimeFigureOut">
              <a:rPr lang="en-US" smtClean="0"/>
              <a:t>3/19/2015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0E329-1778-4DF9-933D-E0A338F3AB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566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18472-5DA4-4226-BDA1-B3133B849B73}" type="datetimeFigureOut">
              <a:rPr lang="en-US" smtClean="0"/>
              <a:t>3/19/2015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0E329-1778-4DF9-933D-E0A338F3AB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513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18472-5DA4-4226-BDA1-B3133B849B73}" type="datetimeFigureOut">
              <a:rPr lang="en-US" smtClean="0"/>
              <a:t>3/19/2015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0E329-1778-4DF9-933D-E0A338F3AB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1860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18472-5DA4-4226-BDA1-B3133B849B73}" type="datetimeFigureOut">
              <a:rPr lang="en-US" smtClean="0"/>
              <a:t>3/19/2015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0E329-1778-4DF9-933D-E0A338F3AB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81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18472-5DA4-4226-BDA1-B3133B849B73}" type="datetimeFigureOut">
              <a:rPr lang="en-US" smtClean="0"/>
              <a:t>3/19/2015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0E329-1778-4DF9-933D-E0A338F3AB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8971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E18472-5DA4-4226-BDA1-B3133B849B73}" type="datetimeFigureOut">
              <a:rPr lang="en-US" smtClean="0"/>
              <a:t>3/19/2015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B0E329-1778-4DF9-933D-E0A338F3AB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786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1963190"/>
            <a:ext cx="10515600" cy="4351338"/>
          </a:xfrm>
        </p:spPr>
        <p:txBody>
          <a:bodyPr/>
          <a:lstStyle/>
          <a:p>
            <a:r>
              <a:rPr lang="en-US" dirty="0" smtClean="0"/>
              <a:t>AMP gives you a new way to </a:t>
            </a:r>
            <a:r>
              <a:rPr lang="en-US" b="1" dirty="0" smtClean="0">
                <a:solidFill>
                  <a:srgbClr val="00B050"/>
                </a:solidFill>
              </a:rPr>
              <a:t>share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smtClean="0"/>
              <a:t>your condition and feelings in a safe environment.</a:t>
            </a:r>
          </a:p>
          <a:p>
            <a:r>
              <a:rPr lang="en-US" dirty="0" smtClean="0"/>
              <a:t>AMP makes leaders aware of your situation so that they can be </a:t>
            </a:r>
            <a:r>
              <a:rPr lang="en-US" b="1" dirty="0" smtClean="0">
                <a:solidFill>
                  <a:srgbClr val="00B050"/>
                </a:solidFill>
              </a:rPr>
              <a:t>helpful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smtClean="0"/>
              <a:t>to you.</a:t>
            </a:r>
          </a:p>
          <a:p>
            <a:r>
              <a:rPr lang="en-US" dirty="0" smtClean="0"/>
              <a:t>AMP removes/diminishes roadblocks and workplace obstacles that may limit your </a:t>
            </a:r>
            <a:r>
              <a:rPr lang="en-US" b="1" dirty="0" smtClean="0">
                <a:solidFill>
                  <a:srgbClr val="00B050"/>
                </a:solidFill>
              </a:rPr>
              <a:t>attachment</a:t>
            </a:r>
            <a:r>
              <a:rPr lang="en-US" dirty="0" smtClean="0"/>
              <a:t>, </a:t>
            </a:r>
            <a:r>
              <a:rPr lang="en-US" b="1" dirty="0" smtClean="0">
                <a:solidFill>
                  <a:srgbClr val="00B050"/>
                </a:solidFill>
              </a:rPr>
              <a:t>motivation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smtClean="0"/>
              <a:t>and </a:t>
            </a:r>
            <a:r>
              <a:rPr lang="en-US" b="1" dirty="0" smtClean="0">
                <a:solidFill>
                  <a:srgbClr val="00B050"/>
                </a:solidFill>
              </a:rPr>
              <a:t>performance</a:t>
            </a:r>
            <a:r>
              <a:rPr lang="en-US" dirty="0" smtClean="0"/>
              <a:t>.</a:t>
            </a:r>
          </a:p>
          <a:p>
            <a:r>
              <a:rPr lang="en-US" dirty="0" smtClean="0"/>
              <a:t>AMP assists you with becoming more </a:t>
            </a:r>
            <a:r>
              <a:rPr lang="en-US" b="1" dirty="0" smtClean="0">
                <a:solidFill>
                  <a:srgbClr val="00B050"/>
                </a:solidFill>
              </a:rPr>
              <a:t>successful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smtClean="0"/>
              <a:t>in the workplace. </a:t>
            </a:r>
            <a:endParaRPr lang="en-US" dirty="0"/>
          </a:p>
        </p:txBody>
      </p:sp>
      <p:pic>
        <p:nvPicPr>
          <p:cNvPr id="6" name="Picture 5" descr="AMP-Logo-TEXT-9-24-1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200" y="101378"/>
            <a:ext cx="4287880" cy="1536088"/>
          </a:xfrm>
          <a:prstGeom prst="rect">
            <a:avLst/>
          </a:prstGeom>
        </p:spPr>
      </p:pic>
      <p:pic>
        <p:nvPicPr>
          <p:cNvPr id="7" name="Picture 6" descr="AMP-Waves-graphic-large-top-banner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5615872"/>
            <a:ext cx="12192000" cy="171156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591597" y="806083"/>
            <a:ext cx="61337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b="1" i="1" dirty="0" smtClean="0">
                <a:solidFill>
                  <a:srgbClr val="00B050"/>
                </a:solidFill>
              </a:rPr>
              <a:t>AMP is designed to serve you.</a:t>
            </a:r>
            <a:endParaRPr lang="en-US" sz="3600" b="1" i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24401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67</Words>
  <Application>Microsoft Office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Nichole Williams</dc:creator>
  <cp:lastModifiedBy>Samantha Walters</cp:lastModifiedBy>
  <cp:revision>2</cp:revision>
  <dcterms:created xsi:type="dcterms:W3CDTF">2014-02-05T20:04:44Z</dcterms:created>
  <dcterms:modified xsi:type="dcterms:W3CDTF">2015-03-19T14:51:14Z</dcterms:modified>
</cp:coreProperties>
</file>